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C2445-0011-4D51-B0ED-E8753EB3FF9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279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7BA75-3F11-4244-9F8B-0F834344069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986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30373-7276-47A3-886E-363D8D63EED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057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A6B2F-643C-4941-9FFD-B0C68560105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00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C8F4E-A94A-4D0E-BA1F-89C86CD6921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57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2060"/>
            </a:gs>
            <a:gs pos="56000">
              <a:srgbClr val="000096"/>
            </a:gs>
            <a:gs pos="100000">
              <a:srgbClr val="00001B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11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Arial" charset="0"/>
              </a:endParaRPr>
            </a:p>
          </p:txBody>
        </p:sp>
      </p:grp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" name="Date Placeholder 12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Slide Number Placeholder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6949DA-05F7-4794-97A2-3136BFB04312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14277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34654"/>
            <a:ext cx="11963101" cy="957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9158" name="Oval 6"/>
          <p:cNvSpPr>
            <a:spLocks noChangeArrowheads="1"/>
          </p:cNvSpPr>
          <p:nvPr/>
        </p:nvSpPr>
        <p:spPr bwMode="auto">
          <a:xfrm>
            <a:off x="1981200" y="18585"/>
            <a:ext cx="1219200" cy="6858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" name="Right Arrow 1"/>
          <p:cNvSpPr/>
          <p:nvPr/>
        </p:nvSpPr>
        <p:spPr>
          <a:xfrm rot="17483580">
            <a:off x="1410160" y="1126651"/>
            <a:ext cx="1484899" cy="768536"/>
          </a:xfrm>
          <a:prstGeom prst="rightArrow">
            <a:avLst/>
          </a:prstGeom>
          <a:solidFill>
            <a:srgbClr val="FF00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9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295400" y="0"/>
            <a:ext cx="11049000" cy="883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6466114" y="2307772"/>
            <a:ext cx="2667000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rgbClr val="FF0000"/>
                </a:solidFill>
                <a:latin typeface="Arial" charset="0"/>
              </a:rPr>
              <a:t>Smartphrase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FF0000"/>
                </a:solidFill>
                <a:latin typeface="Arial" charset="0"/>
              </a:rPr>
              <a:t>“.F2” provides template of information needed</a:t>
            </a:r>
          </a:p>
        </p:txBody>
      </p:sp>
    </p:spTree>
    <p:extLst>
      <p:ext uri="{BB962C8B-B14F-4D97-AF65-F5344CB8AC3E}">
        <p14:creationId xmlns:p14="http://schemas.microsoft.com/office/powerpoint/2010/main" val="278571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lit">
  <a:themeElements>
    <a:clrScheme name="1_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1_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1_Slit</vt:lpstr>
      <vt:lpstr>PowerPoint Presentation</vt:lpstr>
      <vt:lpstr>PowerPoint Presentation</vt:lpstr>
    </vt:vector>
  </TitlesOfParts>
  <Company>HFHS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kthavar1</dc:creator>
  <cp:lastModifiedBy>kthavar1</cp:lastModifiedBy>
  <cp:revision>1</cp:revision>
  <dcterms:created xsi:type="dcterms:W3CDTF">2014-11-26T15:16:11Z</dcterms:created>
  <dcterms:modified xsi:type="dcterms:W3CDTF">2014-11-26T15:25:18Z</dcterms:modified>
</cp:coreProperties>
</file>