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5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3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65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1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60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66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9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8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7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2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3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5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7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4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0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45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4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7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01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1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7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5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1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C60BFF6-745E-4A37-B43E-790726DCB67C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3/26/2017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6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D1B897D-77E9-48BF-ABDA-3CDDE485470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9" y="855958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56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221" y="220886"/>
            <a:ext cx="7315200" cy="1154097"/>
          </a:xfrm>
        </p:spPr>
        <p:txBody>
          <a:bodyPr/>
          <a:lstStyle/>
          <a:p>
            <a:r>
              <a:rPr lang="en-US" dirty="0" smtClean="0"/>
              <a:t>Does this Form Require a Fee?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042044"/>
              </p:ext>
            </p:extLst>
          </p:nvPr>
        </p:nvGraphicFramePr>
        <p:xfrm>
          <a:off x="893929" y="1549400"/>
          <a:ext cx="7315201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696"/>
                <a:gridCol w="1647967"/>
                <a:gridCol w="3582538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b="1" u="sng" dirty="0" smtClean="0">
                          <a:solidFill>
                            <a:srgbClr val="00B050"/>
                          </a:solidFill>
                        </a:rPr>
                        <a:t>Simple</a:t>
                      </a:r>
                      <a:r>
                        <a:rPr lang="en-US" sz="2400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US" sz="2400" b="1" u="sng" baseline="0" dirty="0" smtClean="0">
                          <a:solidFill>
                            <a:srgbClr val="00B050"/>
                          </a:solidFill>
                        </a:rPr>
                        <a:t>Form Fee</a:t>
                      </a:r>
                      <a:endParaRPr lang="en-US" sz="2400" b="1" u="sng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u="sng" dirty="0" smtClean="0">
                          <a:solidFill>
                            <a:srgbClr val="00B050"/>
                          </a:solidFill>
                        </a:rPr>
                        <a:t>Complex</a:t>
                      </a:r>
                      <a:r>
                        <a:rPr lang="en-US" sz="2400" b="1" u="sng" baseline="0" dirty="0" smtClean="0">
                          <a:solidFill>
                            <a:srgbClr val="00B050"/>
                          </a:solidFill>
                        </a:rPr>
                        <a:t> Form Fee</a:t>
                      </a:r>
                      <a:endParaRPr lang="en-US" sz="2400" b="1" u="sng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endParaRPr lang="en-US" sz="2400" b="1" u="sng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l"/>
                      <a:r>
                        <a:rPr lang="en-US" sz="2400" b="1" u="sng" dirty="0" smtClean="0">
                          <a:solidFill>
                            <a:srgbClr val="00B050"/>
                          </a:solidFill>
                        </a:rPr>
                        <a:t>No Fee</a:t>
                      </a:r>
                      <a:r>
                        <a:rPr lang="en-US" sz="2400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en-US" sz="2400" b="1" u="sng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Jury</a:t>
                      </a:r>
                      <a:r>
                        <a:rPr lang="en-US" sz="2400" baseline="0" dirty="0" smtClean="0"/>
                        <a:t> duty exemption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FMLA form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Disability</a:t>
                      </a:r>
                      <a:r>
                        <a:rPr lang="en-US" sz="2400" baseline="0" dirty="0" smtClean="0"/>
                        <a:t> parking form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Recreation/Fitness Form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Work/school</a:t>
                      </a:r>
                      <a:r>
                        <a:rPr lang="en-US" sz="2400" baseline="0" dirty="0" smtClean="0"/>
                        <a:t> letter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Airline</a:t>
                      </a:r>
                      <a:r>
                        <a:rPr lang="en-US" sz="2400" baseline="0" dirty="0" smtClean="0"/>
                        <a:t> forms 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Disability determination</a:t>
                      </a:r>
                      <a:r>
                        <a:rPr lang="en-US" sz="2400" baseline="0" dirty="0" smtClean="0"/>
                        <a:t> (covered under 99455 or 99456)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DME</a:t>
                      </a:r>
                      <a:r>
                        <a:rPr lang="en-US" sz="2400" baseline="0" dirty="0" smtClean="0"/>
                        <a:t> (oxygen, equipment orders)</a:t>
                      </a:r>
                    </a:p>
                    <a:p>
                      <a:r>
                        <a:rPr lang="en-US" sz="2400" baseline="0" dirty="0" smtClean="0"/>
                        <a:t>CMN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Utility bills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029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Perspective</vt:lpstr>
      <vt:lpstr>Does this Form Require a Fee?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this Form Require a Fee?</dc:title>
  <dc:creator>KT</dc:creator>
  <cp:lastModifiedBy>KT</cp:lastModifiedBy>
  <cp:revision>1</cp:revision>
  <dcterms:created xsi:type="dcterms:W3CDTF">2017-03-26T23:41:03Z</dcterms:created>
  <dcterms:modified xsi:type="dcterms:W3CDTF">2017-03-26T23:42:06Z</dcterms:modified>
</cp:coreProperties>
</file>